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00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11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01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0847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48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10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87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56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62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72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0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78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64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7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15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0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71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BD7850-B0DB-4369-B4D3-D8644E28B936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571F8-97B4-4FF9-9C33-AD22234CA0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782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ogin.consultant.ru/link/?req=doc&amp;base=LAW&amp;n=419377&amp;date=24.08.2022&amp;dst=102338&amp;field=13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ogin.consultant.ru/link/?req=doc&amp;base=LAW&amp;n=419377&amp;date=24.08.202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9669" y="739346"/>
            <a:ext cx="9817845" cy="2679357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правильно составить понятную апелляционную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кассационную жалобы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Арбитражный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суд. Внешнее изложение жалобы.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077730"/>
            <a:ext cx="10452160" cy="244663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Пилипенко Елена Алексеевна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Магистр юриспруденции, 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«Ассоциации юристов России», 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советник государственной гражданской службы 3 класса, 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юридического центра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4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Кассационный порядок обжалования решения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арбитражного суда первой инстанции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0" y="1339402"/>
            <a:ext cx="10787130" cy="5331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Кассационный порядок обжалования решения арбитражного суда первой инстанции применяется в отношении решений, вступивших в законную силу.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условием подачи кассационной жалобы является обжалование решения суда в суд апелляционной инстанции (ч. 2 ст. 181, ч. 1 ст. 273 АПК РФ) (принцип последовательного обжалования судебных актов судов первой и апелляционной инстанций).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подачи кассационной жалобы аналогичен порядку подачи апелляционной жалобы.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трех дней с момента поступления жалобы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 первой инстанции обязан направить ее вместе с делом в суд кассационной инстанции.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подается в письменной форме. Она может быть направлена в суд по почте, в электронном виде либо может быть сдана непосредственно в канцелярию суда первой инстанции.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кассационной жалобы нужно учесть требования АПК РФ к форме и содержанию жалобы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559" y="866629"/>
            <a:ext cx="11345215" cy="56629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арбитражного суда, в который подается кассационная жалоба;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лица, подающего жалобу, и его процессуальное положение, а также указать других лиц, участвующих в деле, их адреса или место жительства;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арбитражного суда, принявшего обжалуемое решение;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дела и дату принятия решения, постановления;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спора.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кассационной жалобы должны быть также указаны требования заявителя жалобы о проверке законности обжалуемого судебного акта и основания, по которым заявитель обжалует решение, постановление. При этом обязательна ссылка на законы или иные нормативные правовые акты, обстоятельства дела и имеющиеся в деле доказательства.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5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283335"/>
            <a:ext cx="10663708" cy="5120643"/>
          </a:xfrm>
        </p:spPr>
        <p:txBody>
          <a:bodyPr>
            <a:normAutofit/>
          </a:bodyPr>
          <a:lstStyle/>
          <a:p>
            <a:pPr marL="5715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кассационной жалобе нужно указать перечень прилагаемых к жалобе документов.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жалобы вправе также указать номера телефонов, факсов, адреса электронной почты и иные необходимые для рассмотрения дела сведения, имеющиеся ходатайства.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Обязанностью заявителя кассационной жалобы является направление заказным письмом с уведомлением о вручении либо вручение под расписку копии жалобы и прилагаемых к ней документов другим участникам процесса (ч. 3 ст. 277 АПК РФ).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224" y="4559122"/>
            <a:ext cx="1798182" cy="214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47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которые должны быть приложены к жалобе: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8048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обжалуемого судебного акта;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уплату государственной пошлины в установленных порядке и размере или право на получение льготы по уплате государственной пошлины, либо ходатайство о предоставлении отсрочки, рассрочки уплаты государственной пошлины, об уменьшении ее размера;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направление или вручение другим лицам, участвующим в деле, копий кассационной жалобы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прилагающихся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ней документов;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доверенность или иной документ, подтверждающие полномочия на подписание кассационной жалобы.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7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рассмотрения кассационной жалобы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834" y="1246076"/>
            <a:ext cx="10515600" cy="4351338"/>
          </a:xfrm>
        </p:spPr>
        <p:txBody>
          <a:bodyPr>
            <a:noAutofit/>
          </a:bodyPr>
          <a:lstStyle/>
          <a:p>
            <a:pPr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</a:t>
            </a:r>
            <a:r>
              <a:rPr lang="ru-RU" sz="2400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ч. 1 ст. 285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АПК РФ кассационная жалоба на решение суда первой инстанции должна быть рассмотрена кассационным судом в срок,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превышающий двух месяцев со дня поступления кассационной жалобы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вместе с делом в арбитражный суд кассационной инстанции. В случае поступления кассационной жалобы в арбитражный суд кассационной инстанции до окончания срока ее подачи срок рассмотрения кассационной жалобы исчисляется со дня истечения срока подачи кассационной жалобы.</a:t>
            </a:r>
          </a:p>
          <a:p>
            <a:pPr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Двухмесячный срок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установленный </a:t>
            </a:r>
            <a:r>
              <a:rPr lang="ru-RU" sz="2400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ч. 1 ст. 285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АПК РФ,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может быть продлен председателем арбитражного суда по мотивированному заявлению судьи до шести месяцев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связи с особой сложностью дела, со значительным числом участников арбитражного процесса.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663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94114" cy="14005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обжалования решения арбитражного суда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инстанции в кассационном порядке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12005"/>
            <a:ext cx="10818816" cy="4888794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общему правилу кассационная жалоба может быть подана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двух месяцев со дня вступления в законную силу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 арбитражного суда первой инстанции.</a:t>
            </a:r>
          </a:p>
          <a:p>
            <a:pPr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пропуска срока на подачу кассационной жалобы он может быть восстановлен по ходатайству заявителя жалобы. </a:t>
            </a:r>
          </a:p>
          <a:p>
            <a:pPr marL="571500" indent="-3429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ч. 2 ст. 276 АПК РФ срок может быть восстановлен лишь при условии, что ходатайство подано не позднее чем через шесть месяцев со дня вступления в законную силу обжалуемого судебного акта, или, если ходатайство подано лицом, не привлеченным к участию в деле (ст. 42 АПК РФ), со дня, когда это лицо узнало или должно было узнать о нарушении его прав и законных интересов обжалуемым судебным актом.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Пилипенко Елена Алексеевна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магистр юриспруденции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 Ассоциации юристов России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431" y="1781070"/>
            <a:ext cx="9836537" cy="41954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Брянск, 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Ромашина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д.32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«Одиссей», 2 этаж, офис «Юрист»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elena@pilipenko32.ru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(910)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232-91-90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pilipenko32.ru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857" y="444480"/>
            <a:ext cx="9404723" cy="140053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Апелляционная жалоба, правила составления и подачи в суд.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Кассационная жалоба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правила составления и подачи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 3" charset="2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разбор образцов.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zhalo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130" y="3598914"/>
            <a:ext cx="3469529" cy="231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321972"/>
            <a:ext cx="10993192" cy="5854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первой инстанции не является окончательным, поскольку может быть обжаловано в порядке апелляционного и кассационного производства.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апелляционном порядке обжалуется решение суда, не вступившее в законную силу.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Кассационный порядок обжалования применяется лишь в отношении решений, вступивших в законную силу.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961" y="3174902"/>
            <a:ext cx="4636047" cy="347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79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68357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Апелляционный порядок обжалования решения арбитражного суда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инстанции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7743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Апелляционная жалоба подается через арбитражный суд первой инстанции, принявший решение, который обязан направить ее вместе с делом в суд апелляционной инстанции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трехдневный срок со дня поступления жалобы в суд.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Жалоба может быть подана в арбитражный суд:</a:t>
            </a:r>
          </a:p>
          <a:p>
            <a:pPr marL="571500" indent="-342900"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бумажном носителе </a:t>
            </a:r>
          </a:p>
          <a:p>
            <a:pPr marL="571500" indent="-342900"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электронном виде, в том числе в форме электронного документа.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Жалоба подписывается лицом, подающим жалобу, или его представителем, уполномоченным на подписание жалобы.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3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72143" cy="98971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апелляционной жалобе указываются следующие сведения: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081826"/>
            <a:ext cx="10515600" cy="473452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арбитражного суда, в который подается жалоба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заявителя жалобы и других участвующих в деле лиц;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первой инстанции, принявший обжалуемое решение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дела и дата принятия решения,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предмет спора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апелляционной жалобе должны быть также указаны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основания, по которым заявитель обжалует решение, со ссылкой на законы, иные нормативные правовые акты, обстоятельства дела и имеющиеся в деле доказательства, перечень прилагаемых к жалобе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указать номера телефонов, факсов, адреса электронной почты и иные сведения, необходимые для рассмотрения дела, а также может заявить в апелляционной жалобе ходатайства.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9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439" y="2415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процессуальной обязанностью лица, подающего апелляционную жалобу является: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всех участвующих в деле лиц об обжаловании решения суда первой инстанции путем направления им копии апелляционной жалобы и прилагаемых к ней документов заказным письмом с уведомлением о вручении либо вручить их лично под расписку участникам спора или их представителям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7628" y="2837578"/>
            <a:ext cx="3832538" cy="38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1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59535"/>
            <a:ext cx="9404723" cy="14005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направлении апелляционной жалобы в арбитражный суд заявитель должен приложить к жалобе следующие документы: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146220"/>
            <a:ext cx="10069112" cy="4535509"/>
          </a:xfrm>
        </p:spPr>
        <p:txBody>
          <a:bodyPr>
            <a:noAutofit/>
          </a:bodyPr>
          <a:lstStyle/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решения суда первой инстанции;</a:t>
            </a: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документ, подтверждающий уплату государственной пошлины в установленных порядке и размере или право на получение льготы по уплате государственной пошлины, либо ходатайство о предоставлении отсрочки, рассрочки ее уплаты или об уменьшении размера; </a:t>
            </a: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документ, подтверждающий направление или вручение другим участникам процесса копий апелляционной жалобы и приложенных к ней документов; </a:t>
            </a:r>
          </a:p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доверенность или иной документ, подтверждающие полномочия на подписание апелляционной жалобы.</a:t>
            </a:r>
          </a:p>
          <a:p>
            <a:pPr marL="685800" indent="-4572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 обратить особое внимание на указанные выше требования </a:t>
            </a:r>
            <a:r>
              <a:rPr lang="ru-RU" sz="2400" u="none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АПК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РФ к оформлению апелляционной жалобы 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прилагающимся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ней документам.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202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обжалования решения арбитражного суда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инстанции в апелляционном порядке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640794"/>
            <a:ext cx="9417746" cy="419548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жалоба может быть подана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месяца после принятия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обжалуемого решения арбитражного суда первой инстанции (ч. 1 ст. 259 АПК РФ).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жалоба на решение, рассмотренное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упрощенного производства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быть подана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пятнадцати дней со дня его принятия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 составления судом мотивированного решения по делу, рассмотренному в порядке упрощенного производства, срок на подачу апелляционной жалобы исчисляется с даты изготовления мотивированного решения (ч. 3 ст. 229 АПК РФ).</a:t>
            </a:r>
          </a:p>
        </p:txBody>
      </p:sp>
    </p:spTree>
    <p:extLst>
      <p:ext uri="{BB962C8B-B14F-4D97-AF65-F5344CB8AC3E}">
        <p14:creationId xmlns:p14="http://schemas.microsoft.com/office/powerpoint/2010/main" xmlns="" val="18777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270456"/>
            <a:ext cx="11006070" cy="5906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пропуска срока на подачу апелляционной жалобы срок может быть восстановлен арбитражным судом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ходатайству заявителя жалобы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(ч. 2 ст. 259 АПК РФ).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Ходатайство о восстановлении срока должно быть подано в письменной форме одновременно с подачей апелляционной жалобы. Такое ходатайство может быть изложено в тексте апелляционной жалобы либо приложено к жалобе в виде отдельного документа.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ходатайстве о восстановлении пропущенного срока на подачу апелляционной жалобы нужно обязательно указать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причину пропуска срока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пропуска срока на обжалование решения суда и отсутствия ходатайства о восстановлении срока арбитражный апелляционный суд возвратит апелляционную жалобу заявителю (п. 3 ч. 1 ст. 264 АПК РФ).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5363" y="5016641"/>
            <a:ext cx="2750713" cy="184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64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</TotalTime>
  <Words>1342</Words>
  <Application>Microsoft Office PowerPoint</Application>
  <PresentationFormat>Произвольный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Как правильно составить понятную апелляционную и кассационную жалобы в Арбитражный суд. Внешнее изложение жалобы.</vt:lpstr>
      <vt:lpstr>Содержание </vt:lpstr>
      <vt:lpstr>Слайд 3</vt:lpstr>
      <vt:lpstr>Апелляционный порядок обжалования решения арбитражного суда первой инстанции </vt:lpstr>
      <vt:lpstr>В апелляционной жалобе указываются следующие сведения: </vt:lpstr>
      <vt:lpstr>Слайд 6</vt:lpstr>
      <vt:lpstr>При направлении апелляционной жалобы в арбитражный суд заявитель должен приложить к жалобе следующие документы: </vt:lpstr>
      <vt:lpstr>Сроки обжалования решения арбитражного суда первой инстанции в апелляционном порядке </vt:lpstr>
      <vt:lpstr>Слайд 9</vt:lpstr>
      <vt:lpstr>Кассационный порядок обжалования решения арбитражного суда первой инстанции </vt:lpstr>
      <vt:lpstr>При подготовке кассационной жалобы нужно учесть требования АПК РФ к форме и содержанию жалобы</vt:lpstr>
      <vt:lpstr>Слайд 12</vt:lpstr>
      <vt:lpstr>Перечень документов, которые должны быть приложены к жалобе:</vt:lpstr>
      <vt:lpstr>Срок рассмотрения кассационной жалобы  </vt:lpstr>
      <vt:lpstr>Сроки обжалования решения арбитражного суда первой инстанции в кассационном порядке </vt:lpstr>
      <vt:lpstr>Пилипенко Елена Алексеевна магистр юриспруденции член Ассоциации юристов России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Юрист</cp:lastModifiedBy>
  <cp:revision>16</cp:revision>
  <dcterms:created xsi:type="dcterms:W3CDTF">2022-08-24T16:38:05Z</dcterms:created>
  <dcterms:modified xsi:type="dcterms:W3CDTF">2022-08-25T12:37:43Z</dcterms:modified>
</cp:coreProperties>
</file>