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62" r:id="rId4"/>
    <p:sldId id="261" r:id="rId5"/>
    <p:sldId id="263" r:id="rId6"/>
    <p:sldId id="264" r:id="rId7"/>
    <p:sldId id="265" r:id="rId8"/>
    <p:sldId id="259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95632-0403-4C12-A63F-1FFB223A8DB9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564D9-1D3D-44AE-92CB-AA858A4E56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95632-0403-4C12-A63F-1FFB223A8DB9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564D9-1D3D-44AE-92CB-AA858A4E56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95632-0403-4C12-A63F-1FFB223A8DB9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564D9-1D3D-44AE-92CB-AA858A4E56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95632-0403-4C12-A63F-1FFB223A8DB9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564D9-1D3D-44AE-92CB-AA858A4E56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95632-0403-4C12-A63F-1FFB223A8DB9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564D9-1D3D-44AE-92CB-AA858A4E56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95632-0403-4C12-A63F-1FFB223A8DB9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564D9-1D3D-44AE-92CB-AA858A4E56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95632-0403-4C12-A63F-1FFB223A8DB9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564D9-1D3D-44AE-92CB-AA858A4E56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95632-0403-4C12-A63F-1FFB223A8DB9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564D9-1D3D-44AE-92CB-AA858A4E56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95632-0403-4C12-A63F-1FFB223A8DB9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564D9-1D3D-44AE-92CB-AA858A4E56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95632-0403-4C12-A63F-1FFB223A8DB9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564D9-1D3D-44AE-92CB-AA858A4E56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95632-0403-4C12-A63F-1FFB223A8DB9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B564D9-1D3D-44AE-92CB-AA858A4E56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9E95632-0403-4C12-A63F-1FFB223A8DB9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1B564D9-1D3D-44AE-92CB-AA858A4E56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onsultant.ru/link/?req=doc&amp;base=LAW&amp;n=422022&amp;date=21.10.2022&amp;dst=100024&amp;field=13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10706&amp;date=21.10.2022" TargetMode="External"/><Relationship Id="rId7" Type="http://schemas.openxmlformats.org/officeDocument/2006/relationships/hyperlink" Target="https://login.consultant.ru/link/?req=doc&amp;base=LAW&amp;n=410706&amp;date=21.10.2022&amp;dst=101993&amp;field=134" TargetMode="External"/><Relationship Id="rId2" Type="http://schemas.openxmlformats.org/officeDocument/2006/relationships/hyperlink" Target="https://login.consultant.ru/link/?req=doc&amp;base=CJI&amp;n=115994&amp;date=21.10.2022&amp;dst=100017&amp;field=13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ogin.consultant.ru/link/?req=doc&amp;base=LAW&amp;n=410706&amp;date=21.10.2022&amp;dst=10727&amp;field=134" TargetMode="External"/><Relationship Id="rId5" Type="http://schemas.openxmlformats.org/officeDocument/2006/relationships/hyperlink" Target="https://login.consultant.ru/link/?req=doc&amp;base=LAW&amp;n=410706&amp;date=21.10.2022&amp;dst=101527&amp;field=134" TargetMode="External"/><Relationship Id="rId4" Type="http://schemas.openxmlformats.org/officeDocument/2006/relationships/hyperlink" Target="https://login.consultant.ru/link/?req=doc&amp;base=CJI&amp;n=115994&amp;date=21.10.2022&amp;dst=100006&amp;field=13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CJI&amp;n=115837&amp;date=21.10.2022" TargetMode="External"/><Relationship Id="rId2" Type="http://schemas.openxmlformats.org/officeDocument/2006/relationships/hyperlink" Target="https://login.consultant.ru/link/?req=doc&amp;base=LAW&amp;n=410706&amp;date=21.10.2022&amp;dst=100924&amp;field=13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ogin.consultant.ru/link/?req=doc&amp;base=LAW&amp;n=410706&amp;date=21.10.2022&amp;dst=102049&amp;field=13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28378&amp;date=21.10.2022&amp;dst=101444&amp;field=134" TargetMode="External"/><Relationship Id="rId2" Type="http://schemas.openxmlformats.org/officeDocument/2006/relationships/hyperlink" Target="https://login.consultant.ru/link/?req=doc&amp;base=LAW&amp;n=410706&amp;date=21.10.2022&amp;dst=100091&amp;field=13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ogin.consultant.ru/link/?req=doc&amp;base=LAW&amp;n=410706&amp;date=21.10.2022&amp;dst=101619&amp;field=13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10706&amp;date=21.10.2022&amp;dst=10790&amp;field=134" TargetMode="External"/><Relationship Id="rId2" Type="http://schemas.openxmlformats.org/officeDocument/2006/relationships/hyperlink" Target="https://login.consultant.ru/link/?req=doc&amp;base=LAW&amp;n=410706&amp;date=21.10.2022&amp;dst=10850&amp;field=13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071546"/>
            <a:ext cx="7929618" cy="2243152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Как закрепить обязанность контрагента соблюдать конфиденциальность информации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643314"/>
            <a:ext cx="7915308" cy="1971692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Пилипенко Елена Алексеевна</a:t>
            </a:r>
            <a:b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Магистр юриспруденции, </a:t>
            </a:r>
            <a:br>
              <a:rPr lang="ru-RU" sz="5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 «Ассоциации юристов России», </a:t>
            </a:r>
            <a:br>
              <a:rPr lang="ru-RU" sz="5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советник государственной гражданской службы 3 класса, </a:t>
            </a:r>
            <a:br>
              <a:rPr lang="ru-RU" sz="5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юридического центра</a:t>
            </a:r>
            <a:endParaRPr lang="ru-RU" sz="51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Содержание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solidFill>
              <a:schemeClr val="bg1"/>
            </a:solidFill>
          </a:ln>
        </p:spPr>
        <p:txBody>
          <a:bodyPr/>
          <a:lstStyle/>
          <a:p>
            <a:pPr lvl="0"/>
            <a:r>
              <a:rPr lang="ru-RU" sz="2000" dirty="0">
                <a:hlinkClick r:id="" tooltip="1. Какая правовая природа у соглашения о конфиденциальности"/>
              </a:rPr>
              <a:t>Какая правовая природа у соглашения о конфиденциальности</a:t>
            </a:r>
            <a:endParaRPr lang="ru-RU" sz="2000" dirty="0"/>
          </a:p>
          <a:p>
            <a:pPr lvl="0"/>
            <a:r>
              <a:rPr lang="ru-RU" sz="2000" dirty="0">
                <a:hlinkClick r:id="" tooltip="2. Как составить соглашение о конфиденциальности между юридическими лицами"/>
              </a:rPr>
              <a:t>Как составить соглашение о конфиденциальности между юридическими лицами</a:t>
            </a:r>
            <a:endParaRPr lang="ru-RU" sz="2000" dirty="0"/>
          </a:p>
          <a:p>
            <a:pPr lvl="0"/>
            <a:r>
              <a:rPr lang="ru-RU" sz="2000" dirty="0">
                <a:hlinkClick r:id="" tooltip="3. Как включить условие о конфиденциальности в составляемый или уже заключенный договор"/>
              </a:rPr>
              <a:t>Как включить условие о конфиденциальности в составляемый или уже заключенный договор</a:t>
            </a:r>
            <a:endParaRPr lang="ru-RU" sz="2000" dirty="0"/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857232"/>
            <a:ext cx="8229600" cy="521497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Разглашением считают действия (бездействие), в результате которых конфиденциальная информация становится известна третьим лицам без согласия ее обладателя либо вопреки договору с ним (см., например,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/>
              </a:rPr>
              <a:t>п. 9 ст. 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Закона о коммерческой тайне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Информацию можно разгласить, например: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устно - во время делового или личного общения;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опубликовав в Интернете, СМИ, научных трудах;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передав документы, содержащие такую информацию;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утратив документы, которые содержат конфиденциальные сведения или оставив их без контроля и защиты (в том числе на рабочем месте, при копировании, распечатке, на экране монитора).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1. Какая правовая природа у соглашения о конфиденциальности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Соглашение о конфиденциальности (или о неразглашении конфиденциальной информации) по его правовой природе можно отнести к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/>
              </a:rPr>
              <a:t>непоименованным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договорам, поскольку в Гражданском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3"/>
              </a:rPr>
              <a:t>кодексе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РФ такой вид договора не выделен.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 таким договорам, если у них нет признаков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4"/>
              </a:rPr>
              <a:t>смешанного договора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(то есть сочетания элементов разных договоров, предусмотренных законом или иными правовыми актами), нормы об отдельных видах договоров не применяются. Они регулируются общими положениями об обязательствах и договорах, содержащимися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5"/>
              </a:rPr>
              <a:t>разд. III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ГК РФ. При определенных условиях к отдельным их положениям могут применяться правила об аналогии закона (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6"/>
              </a:rPr>
              <a:t>п. п. 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7"/>
              </a:rPr>
              <a:t>3 ст. 421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ГК РФ).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2. Как составить соглашение о конфиденциальности между юридическими лицами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Составьте его в письменной форме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2"/>
              </a:rPr>
              <a:t>пп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/>
              </a:rPr>
              <a:t>. 1 п. 1 ст. 161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ГК РФ).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Содержание закон не регламентирует. Главное - это предмет соглашения. Если вы хотите согласовать какое-то условие в качестве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3"/>
              </a:rPr>
              <a:t>существенного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(например, об ответственности или порядке передачи конфиденциальной информации), можете указать это. Если вы не достигнете согласия по всем существенным условиям, соглашение будет считаться незаключенным (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4"/>
              </a:rPr>
              <a:t>п. 1 ст. 432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ГК РФ).</a:t>
            </a:r>
          </a:p>
          <a:p>
            <a:pPr>
              <a:buNone/>
            </a:pP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 Срок действия соглашения о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конфиденциальности: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календарной датой: "соглашение о конфиденциальности действует до 31.12.2022 включительно";</a:t>
            </a:r>
          </a:p>
          <a:p>
            <a:pPr lvl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периодом времени: "соглашение о конфиденциальности действует пять лет после окончания заключенного между сторонами договора поставки от 05.04.2022 N 12/22";</a:t>
            </a:r>
          </a:p>
          <a:p>
            <a:pPr lvl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событием: "соглашение прекращается с окончанием действия режима коммерческой тайны, установленного приказом подрядчика от 08.02.2022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"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Ответственность сторон за разглашение конфиденциальной информации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общему правилу вы вправе потребовать возместить убытки (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/>
              </a:rPr>
              <a:t>ст. ст. 15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3"/>
              </a:rPr>
              <a:t>1472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ГК РФ). Однако взыскать их может оказаться непросто. Чтобы избежать связанных с этим проблем, вы можете предусмотреть санкции в договоре, например неустойку (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4"/>
              </a:rPr>
              <a:t>п. 1 ст. 330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ГК РФ).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Четко укажите нарушения, за которые вы вправе начислить неустойку, и ее размер. Помимо непосредственно разглашения, это могут быть, например, нарушения порядка использования информации, даже если они не привели к ее разглашению.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3. Как включить условие о конфиденциальности в составляемый или уже заключенный договор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Независимо от того, заключен ваш договор или вы только составляете его, в него нужно включить те же условия, что и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" tooltip="2. Как составить соглашение о конфиденциальности между юридическими лицами"/>
              </a:rPr>
              <a:t>соглашение о конфиденциальности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Если вы только составляете договор, все эти условия можно привести в отдельном разделе, чтобы их было удобнее искать. Обратите внимание на срок действия договора. Если вы хотите, чтобы условия о конфиденциальности продолжали действовать дольше, чем договор, нужно прямо оговорить это в тексте и определить срок.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Если договор уже заключен, подпишите дополнительное соглашение к нему. По умолчанию оно составляется в той же форме, что и основной договор (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/>
              </a:rPr>
              <a:t>п. 1 ст. 452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ГК РФ). Обратите внимание, что условия о конфиденциальности можно включить и в соглашение о порядке ведения переговоров, если вы заключаете его в соответствии с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3"/>
              </a:rPr>
              <a:t>п. 5 ст. 434.1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ГК РФ. Тогда оформлять отдельный документ, посвященный конфиденциальности, не потребуется.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Пилипенко Елена Алексеевна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магистр юриспруденции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член Ассоциации юристов России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500174"/>
            <a:ext cx="8858312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Контакты: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Адрес: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Брянск, ул.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Ромашина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д.32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тц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«Одиссей», 2 этаж, офис «Юрист»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эл.почта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elena@pilipenko32.ru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(910)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232-91-90</a:t>
            </a:r>
            <a:endParaRPr lang="en-US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pilipenko32.ru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 ВНИМАНИЕ!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</TotalTime>
  <Words>658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Как закрепить обязанность контрагента соблюдать конфиденциальность информации  </vt:lpstr>
      <vt:lpstr>Содержание </vt:lpstr>
      <vt:lpstr>Слайд 3</vt:lpstr>
      <vt:lpstr>1. Какая правовая природа у соглашения о конфиденциальности </vt:lpstr>
      <vt:lpstr>2. Как составить соглашение о конфиденциальности между юридическими лицами </vt:lpstr>
      <vt:lpstr>Ответственность сторон за разглашение конфиденциальной информации</vt:lpstr>
      <vt:lpstr>3. Как включить условие о конфиденциальности в составляемый или уже заключенный договор </vt:lpstr>
      <vt:lpstr>Пилипенко Елена Алексеевна магистр юриспруденции член Ассоциации юристов России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закрепить обязанность контрагента соблюдать конфиденциальность информации</dc:title>
  <dc:creator>Юрист</dc:creator>
  <cp:lastModifiedBy>Юрист</cp:lastModifiedBy>
  <cp:revision>5</cp:revision>
  <dcterms:created xsi:type="dcterms:W3CDTF">2022-10-25T13:40:19Z</dcterms:created>
  <dcterms:modified xsi:type="dcterms:W3CDTF">2022-10-25T14:03:05Z</dcterms:modified>
</cp:coreProperties>
</file>