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5475F8-6CAA-4D46-A14F-15E3CB27C44C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3DC2EF-F7C0-42B6-ABD5-6D58B9CB2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ВЕБИНАР </a:t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ru-RU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ноябр</a:t>
            </a:r>
            <a:r>
              <a:rPr lang="ru-RU" dirty="0" smtClean="0"/>
              <a:t>я </a:t>
            </a:r>
            <a:r>
              <a:rPr lang="ru-RU" dirty="0" smtClean="0"/>
              <a:t>2021 г.</a:t>
            </a:r>
            <a:br>
              <a:rPr lang="ru-RU" dirty="0" smtClean="0"/>
            </a:br>
            <a:r>
              <a:rPr lang="ru-RU" dirty="0" smtClean="0"/>
              <a:t>г.Брянск, спикер </a:t>
            </a:r>
            <a:br>
              <a:rPr lang="ru-RU" dirty="0" smtClean="0"/>
            </a:br>
            <a:r>
              <a:rPr lang="ru-RU" dirty="0" smtClean="0"/>
              <a:t>Пилипенко Елена Алексеевна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7429552" cy="185261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подготовить исковое заявление в Арбитражный суд без юриста, тактика ведения дела в суде, требования законов и практические рекомендации юриста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smtClean="0"/>
              <a:t>Требования к составлению  искового заявления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Тактика ведения дела в </a:t>
            </a:r>
            <a:r>
              <a:rPr lang="ru-RU" dirty="0" smtClean="0"/>
              <a:t>суде. Практические советы юриста.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Ответы на вопросы.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Подготовка </a:t>
            </a:r>
            <a:r>
              <a:rPr lang="ru-RU" dirty="0"/>
              <a:t>искового заявления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Структура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искового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заявления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Вводная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часть искового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заявления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Описательная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часть искового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заявления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Мотивировочная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часть искового заявления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Просительная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часть искового заявления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Приложение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расчет цены иска и документы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которые нужно приложить к исковому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заявлению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Обязательные документы (приложения к иску)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Платежное поручение об оплате госпошлины в суд</a:t>
            </a:r>
          </a:p>
          <a:p>
            <a:r>
              <a:rPr lang="ru-RU" sz="3000" dirty="0" smtClean="0"/>
              <a:t>Квитанция </a:t>
            </a:r>
            <a:r>
              <a:rPr lang="en-US" sz="3000" dirty="0" smtClean="0"/>
              <a:t> </a:t>
            </a:r>
            <a:r>
              <a:rPr lang="ru-RU" sz="3000" dirty="0" smtClean="0"/>
              <a:t>и опись об отправке иска с приложениями Ответчику и иным сторонам</a:t>
            </a:r>
          </a:p>
          <a:p>
            <a:r>
              <a:rPr lang="ru-RU" sz="3000" dirty="0" smtClean="0"/>
              <a:t>Документы основания – договоры, спецификации, акты сверки, товарные накладные и т.п.</a:t>
            </a:r>
          </a:p>
          <a:p>
            <a:r>
              <a:rPr lang="ru-RU" sz="3000" dirty="0" smtClean="0"/>
              <a:t>Досудебная претензия (если она обязательна)</a:t>
            </a:r>
          </a:p>
          <a:p>
            <a:r>
              <a:rPr lang="ru-RU" sz="3000" dirty="0" smtClean="0"/>
              <a:t>Иные важные документы по этому делу</a:t>
            </a:r>
          </a:p>
          <a:p>
            <a:r>
              <a:rPr lang="ru-RU" sz="3000" dirty="0" smtClean="0"/>
              <a:t>Устав ЮЛ, выписка на ЮЛ, приказ о назначении на должность директора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Тактика ведения дела в суде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Свои аргументы стройте на реальных фактах, помните, что суд это состязание сторон!</a:t>
            </a:r>
          </a:p>
          <a:p>
            <a:r>
              <a:rPr lang="ru-RU" dirty="0" smtClean="0"/>
              <a:t>Ваши доводы должны быть подтверждены письменными  доказательствами (документами) – предъявите их суду</a:t>
            </a:r>
            <a:endParaRPr lang="en-US" dirty="0" smtClean="0"/>
          </a:p>
          <a:p>
            <a:r>
              <a:rPr lang="ru-RU" dirty="0" smtClean="0"/>
              <a:t>Внимательно изучите письменные возражения (отзыв) стороны по делу</a:t>
            </a:r>
          </a:p>
          <a:p>
            <a:r>
              <a:rPr lang="ru-RU" dirty="0" smtClean="0"/>
              <a:t> Слушайте суд и фиксируйте основные моменты в суде письменно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юриста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Изучите свое исковое заявление и приложения перед судебным заседанием</a:t>
            </a:r>
          </a:p>
          <a:p>
            <a:r>
              <a:rPr lang="ru-RU" dirty="0" smtClean="0"/>
              <a:t>Будьте спокойны и вежливы в суде</a:t>
            </a:r>
          </a:p>
          <a:p>
            <a:r>
              <a:rPr lang="ru-RU" dirty="0" smtClean="0"/>
              <a:t>Одежда и обувь должна быть чистой и опрятной, иначе в суд не пустят</a:t>
            </a:r>
          </a:p>
          <a:p>
            <a:r>
              <a:rPr lang="ru-RU" dirty="0" smtClean="0"/>
              <a:t>Выключите звук в телефоне когда начнется судебное заседание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Пилипенко Елена Алексеевна</a:t>
            </a:r>
          </a:p>
          <a:p>
            <a:pPr algn="ctr"/>
            <a:r>
              <a:rPr lang="ru-RU" dirty="0" smtClean="0"/>
              <a:t>Магистр Юриспруденции</a:t>
            </a:r>
          </a:p>
          <a:p>
            <a:pPr algn="ctr"/>
            <a:r>
              <a:rPr lang="ru-RU" dirty="0" smtClean="0"/>
              <a:t>Член Ассоциации Юристов России</a:t>
            </a:r>
          </a:p>
          <a:p>
            <a:pPr algn="ctr"/>
            <a:r>
              <a:rPr lang="ru-RU" dirty="0" smtClean="0"/>
              <a:t>г.Брянск, ул. </a:t>
            </a:r>
            <a:r>
              <a:rPr lang="ru-RU" dirty="0" err="1" smtClean="0"/>
              <a:t>Ромашина</a:t>
            </a:r>
            <a:r>
              <a:rPr lang="ru-RU" dirty="0" smtClean="0"/>
              <a:t> д.32</a:t>
            </a:r>
          </a:p>
          <a:p>
            <a:pPr algn="ctr"/>
            <a:r>
              <a:rPr lang="ru-RU" dirty="0" err="1" smtClean="0"/>
              <a:t>тц</a:t>
            </a:r>
            <a:r>
              <a:rPr lang="ru-RU" dirty="0" smtClean="0"/>
              <a:t> «Одиссей», 2 этаж, офис «Юрист»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тел. 8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910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r>
              <a:rPr lang="ru-RU" b="1" u="sng" dirty="0" err="1" smtClean="0"/>
              <a:t>эл.почта</a:t>
            </a:r>
            <a:r>
              <a:rPr lang="en-US" b="1" u="sng" dirty="0" smtClean="0"/>
              <a:t>: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pilipenko32.ru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</a:t>
            </a:r>
          </a:p>
          <a:p>
            <a:pPr algn="ctr">
              <a:buNone/>
            </a:pPr>
            <a:r>
              <a:rPr lang="ru-RU" sz="6000" dirty="0" smtClean="0"/>
              <a:t>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277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ВЕБИНАР  29 ноября 2021 г. г.Брянск, спикер  Пилипенко Елена Алексеевна</vt:lpstr>
      <vt:lpstr>ПРОГРАММА</vt:lpstr>
      <vt:lpstr>1. Подготовка искового заявления</vt:lpstr>
      <vt:lpstr>Обязательные документы (приложения к иску):</vt:lpstr>
      <vt:lpstr>2. Тактика ведения дела в суде</vt:lpstr>
      <vt:lpstr>Рекомендации юриста</vt:lpstr>
      <vt:lpstr>КОНТАКТЫ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 15 июля 2020 г. г.Брянск, спикер  Пилипенко Елена Алексеевна</dc:title>
  <dc:creator>User</dc:creator>
  <cp:lastModifiedBy>Юрист</cp:lastModifiedBy>
  <cp:revision>9</cp:revision>
  <dcterms:created xsi:type="dcterms:W3CDTF">2020-07-10T10:52:50Z</dcterms:created>
  <dcterms:modified xsi:type="dcterms:W3CDTF">2021-11-19T10:49:40Z</dcterms:modified>
</cp:coreProperties>
</file>