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5475F8-6CAA-4D46-A14F-15E3CB27C44C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sjurist.ru/arbitrazhnye_dela/uproshchennyj_poryadok_rassmotreniya_dela_v_arbitrazhnom_su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sjurist.ru/arbitrazhnye_dela/uproshchennyj_poryadok_rassmotreniya_dela_v_arbitrazhnom_su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28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ВЕБИНАР </a:t>
            </a:r>
            <a:r>
              <a:rPr lang="ru-RU" dirty="0" smtClean="0"/>
              <a:t>г.Брянск</a:t>
            </a:r>
            <a:r>
              <a:rPr lang="ru-RU" dirty="0" smtClean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спикер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Пилипенко Елена Алексеевна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714752"/>
            <a:ext cx="7429552" cy="1852610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Упрощенный порядок рассмотрения споров в Арбитражном суде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dirty="0" smtClean="0">
                <a:hlinkClick r:id="rId2"/>
              </a:rPr>
              <a:t> Упрощенное производство в арбитражном процессе</a:t>
            </a:r>
            <a:endParaRPr lang="ru-RU" sz="2400" dirty="0" smtClean="0"/>
          </a:p>
          <a:p>
            <a:pPr lvl="0"/>
            <a:r>
              <a:rPr lang="ru-RU" sz="2400" b="1" dirty="0" smtClean="0">
                <a:hlinkClick r:id="rId2"/>
              </a:rPr>
              <a:t>Плюсы </a:t>
            </a:r>
            <a:r>
              <a:rPr lang="ru-RU" sz="2400" b="1" dirty="0" smtClean="0">
                <a:hlinkClick r:id="rId2"/>
              </a:rPr>
              <a:t>упрощенного производства в АС</a:t>
            </a:r>
            <a:endParaRPr lang="ru-RU" sz="2400" dirty="0" smtClean="0"/>
          </a:p>
          <a:p>
            <a:pPr lvl="0"/>
            <a:r>
              <a:rPr lang="ru-RU" sz="2400" b="1" dirty="0" smtClean="0">
                <a:hlinkClick r:id="rId2"/>
              </a:rPr>
              <a:t>Общие положения об упрощенном производстве в арбитражном суде </a:t>
            </a:r>
            <a:endParaRPr lang="ru-RU" sz="2400" dirty="0" smtClean="0"/>
          </a:p>
          <a:p>
            <a:pPr lvl="0"/>
            <a:r>
              <a:rPr lang="ru-RU" sz="2400" b="1" dirty="0" smtClean="0">
                <a:hlinkClick r:id="rId2"/>
              </a:rPr>
              <a:t>Порядок упрощенного производства в арбитраже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Подготовка </a:t>
            </a:r>
            <a:r>
              <a:rPr lang="ru-RU" dirty="0" smtClean="0"/>
              <a:t>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Все документы в суд подготавливаются как  для рассмотрения дела в общем порядке.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Обязательные документы (приложения к иску)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Платежное поручение об оплате госпошлины в суд</a:t>
            </a:r>
          </a:p>
          <a:p>
            <a:r>
              <a:rPr lang="ru-RU" sz="3000" dirty="0" smtClean="0"/>
              <a:t>Квитанция </a:t>
            </a:r>
            <a:r>
              <a:rPr lang="en-US" sz="3000" dirty="0" smtClean="0"/>
              <a:t> </a:t>
            </a:r>
            <a:r>
              <a:rPr lang="ru-RU" sz="3000" dirty="0" smtClean="0"/>
              <a:t>и опись об отправке иска с приложениями Ответчику и иным сторонам</a:t>
            </a:r>
          </a:p>
          <a:p>
            <a:r>
              <a:rPr lang="ru-RU" sz="3000" dirty="0" smtClean="0"/>
              <a:t>Документы основания – договоры, спецификации, акты сверки, товарные накладные и т.п.</a:t>
            </a:r>
          </a:p>
          <a:p>
            <a:r>
              <a:rPr lang="ru-RU" sz="3000" dirty="0" smtClean="0"/>
              <a:t>Досудебная претензия (если она обязательна)</a:t>
            </a:r>
          </a:p>
          <a:p>
            <a:r>
              <a:rPr lang="ru-RU" sz="3000" dirty="0" smtClean="0"/>
              <a:t>Иные важные документы по этому делу</a:t>
            </a:r>
          </a:p>
          <a:p>
            <a:r>
              <a:rPr lang="ru-RU" sz="3000" dirty="0" smtClean="0"/>
              <a:t>Устав ЮЛ, выписка на ЮЛ, приказ о назначении на должность директора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Порядок рассмотрения 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u="sng" dirty="0" smtClean="0">
                <a:hlinkClick r:id="rId2"/>
              </a:rPr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b="1" u="sng" dirty="0" smtClean="0"/>
              <a:t>Главой 29 АПК РФ </a:t>
            </a:r>
          </a:p>
          <a:p>
            <a:pPr algn="ctr">
              <a:buNone/>
            </a:pPr>
            <a:r>
              <a:rPr lang="ru-RU" dirty="0" smtClean="0"/>
              <a:t>определен порядок рассмотрения  споров в упрощенном порядке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Пилипенко Елена Алексеевна</a:t>
            </a:r>
          </a:p>
          <a:p>
            <a:pPr algn="ctr"/>
            <a:r>
              <a:rPr lang="ru-RU" dirty="0" smtClean="0"/>
              <a:t>Магистр Юриспруденции</a:t>
            </a:r>
          </a:p>
          <a:p>
            <a:pPr algn="ctr"/>
            <a:r>
              <a:rPr lang="ru-RU" dirty="0" smtClean="0"/>
              <a:t>Член Ассоциации Юристов России</a:t>
            </a:r>
          </a:p>
          <a:p>
            <a:pPr algn="ctr"/>
            <a:r>
              <a:rPr lang="ru-RU" dirty="0" smtClean="0"/>
              <a:t>г.Брянск, ул. </a:t>
            </a:r>
            <a:r>
              <a:rPr lang="ru-RU" dirty="0" err="1" smtClean="0"/>
              <a:t>Ромашина</a:t>
            </a:r>
            <a:r>
              <a:rPr lang="ru-RU" dirty="0" smtClean="0"/>
              <a:t> д.32</a:t>
            </a:r>
          </a:p>
          <a:p>
            <a:pPr algn="ctr"/>
            <a:r>
              <a:rPr lang="ru-RU" dirty="0" err="1" smtClean="0"/>
              <a:t>тц</a:t>
            </a:r>
            <a:r>
              <a:rPr lang="ru-RU" dirty="0" smtClean="0"/>
              <a:t> «Одиссей», 2 этаж, офис «Юрист»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тел. 8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910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232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r>
              <a:rPr lang="ru-RU" b="1" u="sng" dirty="0" err="1" smtClean="0"/>
              <a:t>эл.почта</a:t>
            </a:r>
            <a:r>
              <a:rPr lang="en-US" b="1" u="sng" dirty="0" smtClean="0"/>
              <a:t>:</a:t>
            </a:r>
            <a:r>
              <a:rPr lang="en-US" b="1" u="sng" dirty="0" smtClean="0">
                <a:solidFill>
                  <a:schemeClr val="bg1"/>
                </a:solidFill>
              </a:rPr>
              <a:t>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elena@pilipenko32.ru</a:t>
            </a: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pilipenko32.ru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</a:t>
            </a:r>
          </a:p>
          <a:p>
            <a:pPr algn="ctr">
              <a:buNone/>
            </a:pPr>
            <a:r>
              <a:rPr lang="ru-RU" sz="6000" dirty="0" smtClean="0"/>
              <a:t>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144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ВЕБИНАР г.Брянск,  спикер  Пилипенко Елена Алексеевна</vt:lpstr>
      <vt:lpstr>ПРОГРАММА</vt:lpstr>
      <vt:lpstr>1. Подготовка документов</vt:lpstr>
      <vt:lpstr>Обязательные документы (приложения к иску):</vt:lpstr>
      <vt:lpstr> Порядок рассмотрения иска</vt:lpstr>
      <vt:lpstr>КОНТАКТЫ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 15 июля 2020 г. г.Брянск, спикер  Пилипенко Елена Алексеевна</dc:title>
  <dc:creator>User</dc:creator>
  <cp:lastModifiedBy>User</cp:lastModifiedBy>
  <cp:revision>13</cp:revision>
  <dcterms:created xsi:type="dcterms:W3CDTF">2020-07-10T10:52:50Z</dcterms:created>
  <dcterms:modified xsi:type="dcterms:W3CDTF">2022-02-11T11:12:16Z</dcterms:modified>
</cp:coreProperties>
</file>